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28" autoAdjust="0"/>
  </p:normalViewPr>
  <p:slideViewPr>
    <p:cSldViewPr>
      <p:cViewPr varScale="1">
        <p:scale>
          <a:sx n="70" d="100"/>
          <a:sy n="70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6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0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5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4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1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8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6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5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0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1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5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50FDF-75C2-4B62-A8B9-A1B67E9D635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6F66-28E9-459C-A3BB-2F83474C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2" y="274637"/>
            <a:ext cx="7162800" cy="1858963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dirty="0" smtClean="0"/>
              <a:t>La reunión CVX</a:t>
            </a:r>
            <a:br>
              <a:rPr lang="es-ES_tradnl" dirty="0" smtClean="0"/>
            </a:br>
            <a:r>
              <a:rPr lang="es-ES_tradnl" dirty="0" smtClean="0"/>
              <a:t>Febrero 19, 2015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1"/>
            <a:ext cx="8229600" cy="117316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s-ES" dirty="0" smtClean="0">
                <a:solidFill>
                  <a:srgbClr val="800000"/>
                </a:solidFill>
              </a:rPr>
              <a:t>Centro de Espiritualidad Ignaciana </a:t>
            </a:r>
          </a:p>
          <a:p>
            <a:pPr algn="ctr" eaLnBrk="1" hangingPunct="1">
              <a:buFontTx/>
              <a:buNone/>
            </a:pPr>
            <a:r>
              <a:rPr lang="es-ES" dirty="0" smtClean="0">
                <a:solidFill>
                  <a:srgbClr val="800000"/>
                </a:solidFill>
              </a:rPr>
              <a:t>Miami, Florida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052" name="Picture 5" descr="San Ignacio Ed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133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j015799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j015799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553200"/>
            <a:ext cx="883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j015799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276600" y="3276600"/>
            <a:ext cx="685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j015799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62600" y="3276600"/>
            <a:ext cx="685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19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Check-in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</a:t>
            </a:r>
            <a:r>
              <a:rPr lang="es-ES" dirty="0" err="1" smtClean="0"/>
              <a:t>check</a:t>
            </a:r>
            <a:r>
              <a:rPr lang="es-ES" dirty="0" smtClean="0"/>
              <a:t> in es un compartir de la vida en el Señor.</a:t>
            </a:r>
          </a:p>
          <a:p>
            <a:r>
              <a:rPr lang="es-ES" dirty="0" smtClean="0"/>
              <a:t>Es algo serio y profundo que se va dando naturalmente y mejora con el tiempo.</a:t>
            </a:r>
          </a:p>
          <a:p>
            <a:r>
              <a:rPr lang="es-ES" dirty="0" smtClean="0"/>
              <a:t>Hay maneras de orientarlo, dirigirlo hacia un nivel más provechoso.</a:t>
            </a:r>
          </a:p>
          <a:p>
            <a:r>
              <a:rPr lang="es-ES" dirty="0" smtClean="0"/>
              <a:t>En la oración compartida hay veces sale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630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check-in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Se puede ir orientando, ayudando con preguntas</a:t>
            </a:r>
          </a:p>
          <a:p>
            <a:r>
              <a:rPr lang="es-ES" sz="2800" dirty="0" smtClean="0"/>
              <a:t>¿Dónde cooperé con Dios y dónde bloqueé a Dios desde la última reunión? Dónde sentí a Dios? ¿Dónde choqué con Dios? </a:t>
            </a:r>
          </a:p>
          <a:p>
            <a:r>
              <a:rPr lang="es-ES" sz="2800" dirty="0" smtClean="0"/>
              <a:t>Consolaciones y desolaciones</a:t>
            </a:r>
          </a:p>
          <a:p>
            <a:r>
              <a:rPr lang="es-ES" sz="2800" dirty="0" smtClean="0"/>
              <a:t>El Coordinador debe hacer lo posible por mantener el </a:t>
            </a:r>
            <a:r>
              <a:rPr lang="es-ES" sz="2800" dirty="0" err="1" smtClean="0"/>
              <a:t>Check</a:t>
            </a:r>
            <a:r>
              <a:rPr lang="es-ES" sz="2800" dirty="0" smtClean="0"/>
              <a:t>-in fuera de boberías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66270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Trabajo formativo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Nos formamos para la misión. Compartimos y evaluamos la misión.</a:t>
            </a:r>
          </a:p>
          <a:p>
            <a:r>
              <a:rPr lang="es-ES" dirty="0" smtClean="0"/>
              <a:t>Aquí conviene evaluar qué es lo que le hace más falta a la comunidad</a:t>
            </a:r>
          </a:p>
          <a:p>
            <a:r>
              <a:rPr lang="es-ES" dirty="0" smtClean="0"/>
              <a:t>Consulte con otra persona si no está seguro, un diagnóstico</a:t>
            </a:r>
          </a:p>
          <a:p>
            <a:r>
              <a:rPr lang="es-ES" dirty="0" smtClean="0"/>
              <a:t>Esto es delicado ya que conviene mantener el interés de todos sin sacrificar la calidad del contenido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5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Trabajo formativo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rol del coordinador es hacer que esto funcione.</a:t>
            </a:r>
          </a:p>
          <a:p>
            <a:r>
              <a:rPr lang="es-ES" dirty="0" smtClean="0"/>
              <a:t>Puede que ayude hacer algunas preguntas. </a:t>
            </a:r>
          </a:p>
          <a:p>
            <a:r>
              <a:rPr lang="es-ES" dirty="0" smtClean="0"/>
              <a:t>Que se separe el material y se presente por secciones por diferentes personas</a:t>
            </a:r>
          </a:p>
          <a:p>
            <a:r>
              <a:rPr lang="es-ES" dirty="0" smtClean="0"/>
              <a:t>Que no sea igual siempre, explorar maneras que se adapten al grupo.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997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Evaluación de la reunión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Elemento esencial y difícil</a:t>
            </a:r>
          </a:p>
          <a:p>
            <a:r>
              <a:rPr lang="es-ES" dirty="0" smtClean="0"/>
              <a:t>Es más fácil evitar la controversia y decir que “estuvo muy buena”</a:t>
            </a:r>
          </a:p>
          <a:p>
            <a:r>
              <a:rPr lang="es-ES" dirty="0" smtClean="0"/>
              <a:t>Los miembros se tienen que ir dando cuenta que si quieren una comunidad que funcione tienen que ser honestos en la evaluación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17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coordinador/</a:t>
            </a:r>
            <a:r>
              <a:rPr lang="es-ES" dirty="0" err="1" smtClean="0"/>
              <a:t>ra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Debe propiciar que esto se </a:t>
            </a:r>
            <a:r>
              <a:rPr lang="es-ES" dirty="0"/>
              <a:t>d</a:t>
            </a:r>
            <a:r>
              <a:rPr lang="es-ES" dirty="0" smtClean="0"/>
              <a:t>e todo o en parte.</a:t>
            </a:r>
          </a:p>
          <a:p>
            <a:r>
              <a:rPr lang="es-ES" dirty="0" smtClean="0"/>
              <a:t>Con libertad de adaptar</a:t>
            </a:r>
          </a:p>
          <a:p>
            <a:r>
              <a:rPr lang="es-ES" dirty="0" smtClean="0"/>
              <a:t>Enviar el material con tiempo</a:t>
            </a:r>
          </a:p>
          <a:p>
            <a:r>
              <a:rPr lang="es-ES" dirty="0" smtClean="0"/>
              <a:t>Mantener la reunión dentro de los parámetros y no dejar que se vayan por la tangente.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7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Preguntas</a:t>
            </a:r>
            <a:r>
              <a:rPr lang="en-US" dirty="0" smtClean="0"/>
              <a:t> para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lectura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38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dirty="0">
                <a:latin typeface="+mj-lt"/>
              </a:rPr>
              <a:t>Jesús llama a Mateo</a:t>
            </a:r>
          </a:p>
          <a:p>
            <a:pPr marL="0" indent="0">
              <a:buNone/>
            </a:pPr>
            <a:r>
              <a:rPr lang="es-ES" sz="2000" b="1" baseline="30000" dirty="0">
                <a:latin typeface="+mj-lt"/>
              </a:rPr>
              <a:t>9 </a:t>
            </a:r>
            <a:r>
              <a:rPr lang="es-ES" sz="2000" dirty="0">
                <a:latin typeface="+mj-lt"/>
              </a:rPr>
              <a:t>Jesús se fue de allí y vio a un hombre llamado Mateo, que estaba sentado en el lugar donde cobraba los impuestos para Roma. Jesús le dijo:</a:t>
            </a:r>
          </a:p>
          <a:p>
            <a:pPr marL="0" indent="0">
              <a:buNone/>
            </a:pPr>
            <a:r>
              <a:rPr lang="es-ES" sz="2000" dirty="0">
                <a:latin typeface="+mj-lt"/>
              </a:rPr>
              <a:t>—Sígueme.</a:t>
            </a:r>
          </a:p>
          <a:p>
            <a:pPr marL="0" indent="0">
              <a:buNone/>
            </a:pPr>
            <a:r>
              <a:rPr lang="es-ES" sz="2000" dirty="0">
                <a:latin typeface="+mj-lt"/>
              </a:rPr>
              <a:t>Entonces Mateo se levantó y lo siguió.</a:t>
            </a:r>
          </a:p>
          <a:p>
            <a:pPr marL="0" indent="0">
              <a:buNone/>
            </a:pPr>
            <a:r>
              <a:rPr lang="es-ES" sz="2000" b="1" baseline="30000" dirty="0">
                <a:latin typeface="+mj-lt"/>
              </a:rPr>
              <a:t>10 </a:t>
            </a:r>
            <a:r>
              <a:rPr lang="es-ES" sz="2000" dirty="0">
                <a:latin typeface="+mj-lt"/>
              </a:rPr>
              <a:t>Sucedió que Jesús estaba comiendo en la casa, y muchos de los que cobraban impuestos para Roma, y otra gente de mala fama, llegaron y se sentaron también a la mesa junto con Jesús y sus discípulos. </a:t>
            </a:r>
            <a:r>
              <a:rPr lang="es-ES" sz="2000" b="1" baseline="30000" dirty="0">
                <a:latin typeface="+mj-lt"/>
              </a:rPr>
              <a:t>11 </a:t>
            </a:r>
            <a:r>
              <a:rPr lang="es-ES" sz="2000" dirty="0">
                <a:latin typeface="+mj-lt"/>
              </a:rPr>
              <a:t>Al ver esto, los fariseos preguntaron a los discípulos:</a:t>
            </a:r>
          </a:p>
          <a:p>
            <a:pPr marL="0" indent="0">
              <a:buNone/>
            </a:pPr>
            <a:r>
              <a:rPr lang="es-ES" sz="2000" dirty="0">
                <a:latin typeface="+mj-lt"/>
              </a:rPr>
              <a:t>—¿Cómo es que su maestro come con cobradores de impuestos y pecadores?</a:t>
            </a:r>
          </a:p>
          <a:p>
            <a:pPr marL="0" indent="0">
              <a:buNone/>
            </a:pPr>
            <a:r>
              <a:rPr lang="es-ES" sz="2000" b="1" baseline="30000" dirty="0">
                <a:latin typeface="+mj-lt"/>
              </a:rPr>
              <a:t>12 </a:t>
            </a:r>
            <a:r>
              <a:rPr lang="es-ES" sz="2000" dirty="0">
                <a:latin typeface="+mj-lt"/>
              </a:rPr>
              <a:t>Jesús lo oyó y les dijo:</a:t>
            </a:r>
          </a:p>
          <a:p>
            <a:pPr marL="0" indent="0">
              <a:buNone/>
            </a:pPr>
            <a:r>
              <a:rPr lang="es-ES" sz="2000" dirty="0">
                <a:latin typeface="+mj-lt"/>
              </a:rPr>
              <a:t>—Los que están buenos y sanos no necesitan médico, sino los enfermos. </a:t>
            </a:r>
            <a:r>
              <a:rPr lang="es-ES" sz="2000" b="1" baseline="30000" dirty="0">
                <a:latin typeface="+mj-lt"/>
              </a:rPr>
              <a:t>13 </a:t>
            </a:r>
            <a:r>
              <a:rPr lang="es-ES" sz="2000" dirty="0">
                <a:latin typeface="+mj-lt"/>
              </a:rPr>
              <a:t>Vayan y aprendan el significado de estas palabras: “Lo que quiero es que sean compasivos, y no que ofrezcan sacrificios.” Pues yo no he venido a llamar a los justos, sino a los pecadores.</a:t>
            </a:r>
          </a:p>
        </p:txBody>
      </p:sp>
    </p:spTree>
    <p:extLst>
      <p:ext uri="{BB962C8B-B14F-4D97-AF65-F5344CB8AC3E}">
        <p14:creationId xmlns:p14="http://schemas.microsoft.com/office/powerpoint/2010/main" val="67111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se hace con esta?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b="1" dirty="0"/>
              <a:t>Del santo Evangelio según san Lucas 12, 49-53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i="1" dirty="0"/>
              <a:t>He venido a arrojar un fuego sobre la tierra y ¡cuánto desearía que ya estuviera encendido! Con un bautismo tengo que ser bautizado y ¡qué angustiado estoy hasta que se cumpla! ¿Creéis que estoy aquí para dar paz a la tierra? No, os lo aseguro, sino división. Porque desde ahora habrá cinco en una casa y estarán divididos; tres contra dos, y dos contra tres; estarán divididos el padre contra el hijo y el hijo contra el padre; la madre contra la hija y la hija contra la madre; la suegra contra la nuera y la nuera contra la suegra.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2" y="1600201"/>
            <a:ext cx="7848601" cy="4525963"/>
          </a:xfrm>
        </p:spPr>
        <p:txBody>
          <a:bodyPr>
            <a:normAutofit/>
          </a:bodyPr>
          <a:lstStyle/>
          <a:p>
            <a:r>
              <a:rPr lang="es-ES_tradnl" dirty="0" smtClean="0"/>
              <a:t>¿</a:t>
            </a:r>
            <a:r>
              <a:rPr lang="es-ES_tradnl" dirty="0" smtClean="0"/>
              <a:t>Qué elementos hay cuando tenemos una buena reunión</a:t>
            </a:r>
            <a:r>
              <a:rPr lang="es-ES_tradnl" dirty="0" smtClean="0"/>
              <a:t>?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Por qué hay veces quedamos insatisfechos con la reuniones.</a:t>
            </a:r>
          </a:p>
        </p:txBody>
      </p:sp>
    </p:spTree>
    <p:extLst>
      <p:ext uri="{BB962C8B-B14F-4D97-AF65-F5344CB8AC3E}">
        <p14:creationId xmlns:p14="http://schemas.microsoft.com/office/powerpoint/2010/main" val="61479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importancia del contenido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600201"/>
            <a:ext cx="3886201" cy="4525963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Vamos hoy a repasar un modelo que se puede usar.</a:t>
            </a:r>
          </a:p>
          <a:p>
            <a:r>
              <a:rPr lang="es-ES_tradnl" dirty="0" smtClean="0"/>
              <a:t>Se hace con liberalidad y flexibilidad. No presentamos un modelo para que nos aprese</a:t>
            </a:r>
            <a:endParaRPr lang="es-ES_tradnl" dirty="0"/>
          </a:p>
        </p:txBody>
      </p:sp>
      <p:pic>
        <p:nvPicPr>
          <p:cNvPr id="1026" name="Picture 2" descr="http://postsfromthepath.com/wordpress/media/behind-bar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5" t="9524" r="7929" b="10190"/>
          <a:stretch/>
        </p:blipFill>
        <p:spPr bwMode="auto">
          <a:xfrm>
            <a:off x="4724401" y="2667001"/>
            <a:ext cx="4191787" cy="271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1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importancia del contenido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Presupuestos</a:t>
            </a:r>
          </a:p>
          <a:p>
            <a:r>
              <a:rPr lang="es-ES_tradnl" sz="2800" dirty="0" smtClean="0"/>
              <a:t>Se comparte FE y vida</a:t>
            </a:r>
          </a:p>
          <a:p>
            <a:r>
              <a:rPr lang="es-ES_tradnl" sz="2800" dirty="0" smtClean="0"/>
              <a:t>Se comparte y consulta la misión </a:t>
            </a:r>
          </a:p>
          <a:p>
            <a:r>
              <a:rPr lang="es-ES_tradnl" sz="2800" dirty="0" smtClean="0"/>
              <a:t>Nos formamos para la misión</a:t>
            </a:r>
          </a:p>
          <a:p>
            <a:r>
              <a:rPr lang="es-ES_tradnl" sz="2800" dirty="0" smtClean="0"/>
              <a:t>Si están presentes en todas las reuniones muy bueno </a:t>
            </a:r>
          </a:p>
          <a:p>
            <a:r>
              <a:rPr lang="es-ES_tradnl" sz="2800" dirty="0" smtClean="0"/>
              <a:t>Lo que no puede pasar es que la reunión sea una bobería. Que no se prepare el contenido o se haga a última hora.</a:t>
            </a:r>
          </a:p>
          <a:p>
            <a:r>
              <a:rPr lang="es-ES_tradnl" sz="2800" dirty="0" smtClean="0"/>
              <a:t>Este es el rol fundamental de los coordinadores/as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61479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4 puntos que sugerimos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502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smtClean="0"/>
              <a:t>1. Oración </a:t>
            </a:r>
            <a:r>
              <a:rPr lang="es-ES_tradnl" dirty="0" smtClean="0"/>
              <a:t>compartida.</a:t>
            </a:r>
          </a:p>
          <a:p>
            <a:pPr marL="0" indent="0">
              <a:buNone/>
            </a:pPr>
            <a:r>
              <a:rPr lang="es-ES_tradnl" dirty="0" smtClean="0"/>
              <a:t>2. </a:t>
            </a:r>
            <a:r>
              <a:rPr lang="es-ES_tradnl" dirty="0" err="1" smtClean="0"/>
              <a:t>Check</a:t>
            </a:r>
            <a:r>
              <a:rPr lang="es-ES_tradnl" dirty="0" smtClean="0"/>
              <a:t> </a:t>
            </a:r>
            <a:r>
              <a:rPr lang="es-ES_tradnl" dirty="0" smtClean="0"/>
              <a:t>in, un compartir la </a:t>
            </a:r>
            <a:r>
              <a:rPr lang="es-ES_tradnl" dirty="0" smtClean="0"/>
              <a:t>  vida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r>
              <a:rPr lang="es-ES_tradnl" dirty="0" smtClean="0"/>
              <a:t>3 Trabajo </a:t>
            </a:r>
            <a:r>
              <a:rPr lang="es-ES_tradnl" dirty="0" smtClean="0"/>
              <a:t>formativo.</a:t>
            </a:r>
          </a:p>
          <a:p>
            <a:pPr marL="0" indent="0">
              <a:buNone/>
            </a:pPr>
            <a:r>
              <a:rPr lang="es-ES_tradnl" dirty="0" smtClean="0"/>
              <a:t>4 Evaluación </a:t>
            </a:r>
            <a:r>
              <a:rPr lang="es-ES_tradnl" dirty="0" smtClean="0"/>
              <a:t>de la reunión.</a:t>
            </a:r>
            <a:endParaRPr lang="es-ES_tradnl" dirty="0"/>
          </a:p>
        </p:txBody>
      </p:sp>
      <p:pic>
        <p:nvPicPr>
          <p:cNvPr id="1026" name="Picture 2" descr="https://encrypted-tbn0.gstatic.com/images?q=tbn:ANd9GcSxAJlnz0heD0-tSowlGzEbH4zBCHnLRKUP6qU0d2CXwvrnelfd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2108200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19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Oración compartida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600201"/>
            <a:ext cx="5943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s-ES_tradnl" dirty="0" smtClean="0"/>
              <a:t>Por que la oración compartida?</a:t>
            </a:r>
          </a:p>
          <a:p>
            <a:r>
              <a:rPr lang="es-ES_tradnl" dirty="0" smtClean="0"/>
              <a:t>Cuando oramos, ¿Con quién nos comunicamos?</a:t>
            </a:r>
          </a:p>
          <a:p>
            <a:r>
              <a:rPr lang="es-ES_tradnl" dirty="0" smtClean="0"/>
              <a:t>Cuando compartimos la oración compartimos nuestra experiencias más intimas de Dios trabajando en nosotros</a:t>
            </a:r>
          </a:p>
        </p:txBody>
      </p:sp>
      <p:pic>
        <p:nvPicPr>
          <p:cNvPr id="2050" name="Picture 2" descr="http://4.bp.blogspot.com/-iYX8wJ1yXHM/UKLAQXAqNYI/AAAAAAAAHpQ/EcVs2wqalbw/s1600/God+is+working+on+m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3" y="2006601"/>
            <a:ext cx="2563813" cy="341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8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Oración compartida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Conviene que se ore individualmente con anterioridad y se haga alguna nota de lo que ocurrió en la oración para compartirlo.</a:t>
            </a:r>
          </a:p>
          <a:p>
            <a:r>
              <a:rPr lang="es-ES_tradnl" dirty="0" smtClean="0"/>
              <a:t>Se sugiere que se propongan algunas preguntas para que sean contestada. Si no van las envía.</a:t>
            </a:r>
          </a:p>
          <a:p>
            <a:r>
              <a:rPr lang="es-ES_tradnl" dirty="0" smtClean="0"/>
              <a:t>Para que esto fructifique hay que enviarla agenda con tiempo, más de una semana.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9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Oración compartida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 puede escoger algún texto bíblico que tenga que ver con el trabajo que se lleva a cabo</a:t>
            </a:r>
          </a:p>
          <a:p>
            <a:r>
              <a:rPr lang="es-ES_tradnl" dirty="0" smtClean="0"/>
              <a:t>La lectura de próximo Domingo, la diaria la que más convenga para el punto donde estamos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809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Oración Compartida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 puede también pedir que se haga una síntesis de comentarios de autores bíblicos sobre el segmento</a:t>
            </a:r>
          </a:p>
          <a:p>
            <a:r>
              <a:rPr lang="es-ES_tradnl" dirty="0" smtClean="0"/>
              <a:t>Lo que sentí cuando ore, ¿Qué me dijo el Señor? ¿Por dónde me llev</a:t>
            </a:r>
            <a:r>
              <a:rPr lang="es-ES_tradnl" dirty="0"/>
              <a:t>ó</a:t>
            </a:r>
            <a:r>
              <a:rPr lang="es-ES_tradnl" dirty="0" smtClean="0"/>
              <a:t>? ¿Qué descubrí?</a:t>
            </a:r>
          </a:p>
          <a:p>
            <a:r>
              <a:rPr lang="es-ES_tradnl" dirty="0" smtClean="0"/>
              <a:t>Algunos modelos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758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639</Words>
  <Application>Microsoft Office PowerPoint</Application>
  <PresentationFormat>Letter Paper (8.5x11 in)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La reunión CVX Febrero 19, 2015 </vt:lpstr>
      <vt:lpstr>Preguntas</vt:lpstr>
      <vt:lpstr>La importancia del contenido</vt:lpstr>
      <vt:lpstr>La importancia del contenido</vt:lpstr>
      <vt:lpstr>Los 4 puntos que sugerimos</vt:lpstr>
      <vt:lpstr>La Oración compartida</vt:lpstr>
      <vt:lpstr>Oración compartida</vt:lpstr>
      <vt:lpstr>Oración compartida</vt:lpstr>
      <vt:lpstr>Oración Compartida</vt:lpstr>
      <vt:lpstr>EL Check-in</vt:lpstr>
      <vt:lpstr>El check-in</vt:lpstr>
      <vt:lpstr>Trabajo formativo</vt:lpstr>
      <vt:lpstr>Trabajo formativo</vt:lpstr>
      <vt:lpstr>Evaluación de la reunión</vt:lpstr>
      <vt:lpstr>EL coordinador/ra</vt:lpstr>
      <vt:lpstr>Preguntas para esta lectura</vt:lpstr>
      <vt:lpstr>¿Qué se hace con esta?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reunión CVX Febrero 19, 2015</dc:title>
  <dc:creator>Carlos</dc:creator>
  <cp:lastModifiedBy>Carlos</cp:lastModifiedBy>
  <cp:revision>21</cp:revision>
  <dcterms:created xsi:type="dcterms:W3CDTF">2015-02-12T00:47:25Z</dcterms:created>
  <dcterms:modified xsi:type="dcterms:W3CDTF">2015-02-19T03:03:07Z</dcterms:modified>
</cp:coreProperties>
</file>